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454" r:id="rId3"/>
    <p:sldId id="455" r:id="rId4"/>
    <p:sldId id="460" r:id="rId5"/>
    <p:sldId id="461" r:id="rId6"/>
    <p:sldId id="471" r:id="rId7"/>
    <p:sldId id="462" r:id="rId8"/>
    <p:sldId id="464" r:id="rId9"/>
    <p:sldId id="470" r:id="rId10"/>
    <p:sldId id="469" r:id="rId11"/>
    <p:sldId id="468" r:id="rId12"/>
    <p:sldId id="465" r:id="rId13"/>
    <p:sldId id="463" r:id="rId14"/>
    <p:sldId id="459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9" r:id="rId23"/>
    <p:sldId id="330" r:id="rId24"/>
    <p:sldId id="328" r:id="rId25"/>
    <p:sldId id="34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46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86068E-D3EB-426F-9088-87EF142A4DAE}" v="57" dt="2024-01-07T18:35:50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8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MURNANE" userId="226ff46e8fa8f9c1" providerId="LiveId" clId="{2686068E-D3EB-426F-9088-87EF142A4DAE}"/>
    <pc:docChg chg="undo custSel addSld delSld modSld sldOrd">
      <pc:chgData name="TIM MURNANE" userId="226ff46e8fa8f9c1" providerId="LiveId" clId="{2686068E-D3EB-426F-9088-87EF142A4DAE}" dt="2024-01-25T16:05:10.744" v="768" actId="2696"/>
      <pc:docMkLst>
        <pc:docMk/>
      </pc:docMkLst>
      <pc:sldChg chg="del">
        <pc:chgData name="TIM MURNANE" userId="226ff46e8fa8f9c1" providerId="LiveId" clId="{2686068E-D3EB-426F-9088-87EF142A4DAE}" dt="2023-08-30T02:31:45.468" v="0" actId="2696"/>
        <pc:sldMkLst>
          <pc:docMk/>
          <pc:sldMk cId="3796343536" sldId="256"/>
        </pc:sldMkLst>
      </pc:sldChg>
      <pc:sldChg chg="del">
        <pc:chgData name="TIM MURNANE" userId="226ff46e8fa8f9c1" providerId="LiveId" clId="{2686068E-D3EB-426F-9088-87EF142A4DAE}" dt="2024-01-25T16:03:47.864" v="754" actId="2696"/>
        <pc:sldMkLst>
          <pc:docMk/>
          <pc:sldMk cId="437774082" sldId="267"/>
        </pc:sldMkLst>
      </pc:sldChg>
      <pc:sldChg chg="del">
        <pc:chgData name="TIM MURNANE" userId="226ff46e8fa8f9c1" providerId="LiveId" clId="{2686068E-D3EB-426F-9088-87EF142A4DAE}" dt="2024-01-25T16:03:50.658" v="755" actId="2696"/>
        <pc:sldMkLst>
          <pc:docMk/>
          <pc:sldMk cId="806953483" sldId="268"/>
        </pc:sldMkLst>
      </pc:sldChg>
      <pc:sldChg chg="del">
        <pc:chgData name="TIM MURNANE" userId="226ff46e8fa8f9c1" providerId="LiveId" clId="{2686068E-D3EB-426F-9088-87EF142A4DAE}" dt="2024-01-25T16:04:01.902" v="757" actId="2696"/>
        <pc:sldMkLst>
          <pc:docMk/>
          <pc:sldMk cId="1445568895" sldId="269"/>
        </pc:sldMkLst>
      </pc:sldChg>
      <pc:sldChg chg="delSp del mod delAnim">
        <pc:chgData name="TIM MURNANE" userId="226ff46e8fa8f9c1" providerId="LiveId" clId="{2686068E-D3EB-426F-9088-87EF142A4DAE}" dt="2024-01-25T16:04:04.523" v="758" actId="2696"/>
        <pc:sldMkLst>
          <pc:docMk/>
          <pc:sldMk cId="3981446099" sldId="270"/>
        </pc:sldMkLst>
        <pc:spChg chg="del">
          <ac:chgData name="TIM MURNANE" userId="226ff46e8fa8f9c1" providerId="LiveId" clId="{2686068E-D3EB-426F-9088-87EF142A4DAE}" dt="2024-01-07T18:36:09.153" v="748" actId="21"/>
          <ac:spMkLst>
            <pc:docMk/>
            <pc:sldMk cId="3981446099" sldId="270"/>
            <ac:spMk id="6" creationId="{EFD02D95-8FB6-CCE4-862C-5C2798A0761C}"/>
          </ac:spMkLst>
        </pc:spChg>
      </pc:sldChg>
      <pc:sldChg chg="del">
        <pc:chgData name="TIM MURNANE" userId="226ff46e8fa8f9c1" providerId="LiveId" clId="{2686068E-D3EB-426F-9088-87EF142A4DAE}" dt="2024-01-25T16:03:59.489" v="756" actId="2696"/>
        <pc:sldMkLst>
          <pc:docMk/>
          <pc:sldMk cId="3083467053" sldId="271"/>
        </pc:sldMkLst>
      </pc:sldChg>
      <pc:sldChg chg="addSp delSp modSp del mod modAnim">
        <pc:chgData name="TIM MURNANE" userId="226ff46e8fa8f9c1" providerId="LiveId" clId="{2686068E-D3EB-426F-9088-87EF142A4DAE}" dt="2024-01-25T16:04:14.504" v="760" actId="2696"/>
        <pc:sldMkLst>
          <pc:docMk/>
          <pc:sldMk cId="3204699139" sldId="272"/>
        </pc:sldMkLst>
        <pc:spChg chg="add del mod">
          <ac:chgData name="TIM MURNANE" userId="226ff46e8fa8f9c1" providerId="LiveId" clId="{2686068E-D3EB-426F-9088-87EF142A4DAE}" dt="2023-11-08T21:01:08.645" v="510" actId="11529"/>
          <ac:spMkLst>
            <pc:docMk/>
            <pc:sldMk cId="3204699139" sldId="272"/>
            <ac:spMk id="2" creationId="{03B6C0B4-10FB-1268-CC3B-514CA6A914F8}"/>
          </ac:spMkLst>
        </pc:spChg>
        <pc:spChg chg="add del mod">
          <ac:chgData name="TIM MURNANE" userId="226ff46e8fa8f9c1" providerId="LiveId" clId="{2686068E-D3EB-426F-9088-87EF142A4DAE}" dt="2023-11-08T21:01:33.727" v="514" actId="11529"/>
          <ac:spMkLst>
            <pc:docMk/>
            <pc:sldMk cId="3204699139" sldId="272"/>
            <ac:spMk id="4" creationId="{F09B27CB-5429-3D13-DF44-020201830986}"/>
          </ac:spMkLst>
        </pc:spChg>
        <pc:spChg chg="add mod">
          <ac:chgData name="TIM MURNANE" userId="226ff46e8fa8f9c1" providerId="LiveId" clId="{2686068E-D3EB-426F-9088-87EF142A4DAE}" dt="2023-11-08T21:02:08.130" v="516" actId="207"/>
          <ac:spMkLst>
            <pc:docMk/>
            <pc:sldMk cId="3204699139" sldId="272"/>
            <ac:spMk id="6" creationId="{732AC950-F6BD-0493-8383-E44F6F557F74}"/>
          </ac:spMkLst>
        </pc:spChg>
        <pc:inkChg chg="add">
          <ac:chgData name="TIM MURNANE" userId="226ff46e8fa8f9c1" providerId="LiveId" clId="{2686068E-D3EB-426F-9088-87EF142A4DAE}" dt="2023-11-08T21:02:34.591" v="518" actId="9405"/>
          <ac:inkMkLst>
            <pc:docMk/>
            <pc:sldMk cId="3204699139" sldId="272"/>
            <ac:inkMk id="7" creationId="{BDF39659-A5BE-9B72-A1D7-D5F8A884E700}"/>
          </ac:inkMkLst>
        </pc:inkChg>
      </pc:sldChg>
      <pc:sldChg chg="del">
        <pc:chgData name="TIM MURNANE" userId="226ff46e8fa8f9c1" providerId="LiveId" clId="{2686068E-D3EB-426F-9088-87EF142A4DAE}" dt="2024-01-25T16:04:20.138" v="762" actId="2696"/>
        <pc:sldMkLst>
          <pc:docMk/>
          <pc:sldMk cId="1084499670" sldId="273"/>
        </pc:sldMkLst>
      </pc:sldChg>
      <pc:sldChg chg="addSp del mod">
        <pc:chgData name="TIM MURNANE" userId="226ff46e8fa8f9c1" providerId="LiveId" clId="{2686068E-D3EB-426F-9088-87EF142A4DAE}" dt="2024-01-25T16:04:23.185" v="763" actId="2696"/>
        <pc:sldMkLst>
          <pc:docMk/>
          <pc:sldMk cId="2649276375" sldId="274"/>
        </pc:sldMkLst>
        <pc:inkChg chg="add">
          <ac:chgData name="TIM MURNANE" userId="226ff46e8fa8f9c1" providerId="LiveId" clId="{2686068E-D3EB-426F-9088-87EF142A4DAE}" dt="2023-11-08T21:04:45.221" v="520" actId="9405"/>
          <ac:inkMkLst>
            <pc:docMk/>
            <pc:sldMk cId="2649276375" sldId="274"/>
            <ac:inkMk id="2" creationId="{C3A773ED-C484-2C3E-FF69-B4D4BC0D5664}"/>
          </ac:inkMkLst>
        </pc:inkChg>
      </pc:sldChg>
      <pc:sldChg chg="del">
        <pc:chgData name="TIM MURNANE" userId="226ff46e8fa8f9c1" providerId="LiveId" clId="{2686068E-D3EB-426F-9088-87EF142A4DAE}" dt="2024-01-07T18:36:21.951" v="749" actId="2696"/>
        <pc:sldMkLst>
          <pc:docMk/>
          <pc:sldMk cId="1886724058" sldId="296"/>
        </pc:sldMkLst>
      </pc:sldChg>
      <pc:sldChg chg="del">
        <pc:chgData name="TIM MURNANE" userId="226ff46e8fa8f9c1" providerId="LiveId" clId="{2686068E-D3EB-426F-9088-87EF142A4DAE}" dt="2024-01-07T18:36:24.413" v="750" actId="2696"/>
        <pc:sldMkLst>
          <pc:docMk/>
          <pc:sldMk cId="17727142" sldId="298"/>
        </pc:sldMkLst>
      </pc:sldChg>
      <pc:sldChg chg="del">
        <pc:chgData name="TIM MURNANE" userId="226ff46e8fa8f9c1" providerId="LiveId" clId="{2686068E-D3EB-426F-9088-87EF142A4DAE}" dt="2024-01-07T18:36:26.368" v="751" actId="2696"/>
        <pc:sldMkLst>
          <pc:docMk/>
          <pc:sldMk cId="3745439993" sldId="300"/>
        </pc:sldMkLst>
      </pc:sldChg>
      <pc:sldChg chg="del">
        <pc:chgData name="TIM MURNANE" userId="226ff46e8fa8f9c1" providerId="LiveId" clId="{2686068E-D3EB-426F-9088-87EF142A4DAE}" dt="2024-01-07T18:36:28.524" v="752" actId="2696"/>
        <pc:sldMkLst>
          <pc:docMk/>
          <pc:sldMk cId="2767839923" sldId="318"/>
        </pc:sldMkLst>
      </pc:sldChg>
      <pc:sldChg chg="add del">
        <pc:chgData name="TIM MURNANE" userId="226ff46e8fa8f9c1" providerId="LiveId" clId="{2686068E-D3EB-426F-9088-87EF142A4DAE}" dt="2024-01-25T16:05:09.663" v="767" actId="2696"/>
        <pc:sldMkLst>
          <pc:docMk/>
          <pc:sldMk cId="2453222405" sldId="321"/>
        </pc:sldMkLst>
      </pc:sldChg>
      <pc:sldChg chg="del">
        <pc:chgData name="TIM MURNANE" userId="226ff46e8fa8f9c1" providerId="LiveId" clId="{2686068E-D3EB-426F-9088-87EF142A4DAE}" dt="2024-01-25T16:04:17.293" v="761" actId="2696"/>
        <pc:sldMkLst>
          <pc:docMk/>
          <pc:sldMk cId="1039942108" sldId="344"/>
        </pc:sldMkLst>
      </pc:sldChg>
      <pc:sldChg chg="del">
        <pc:chgData name="TIM MURNANE" userId="226ff46e8fa8f9c1" providerId="LiveId" clId="{2686068E-D3EB-426F-9088-87EF142A4DAE}" dt="2024-01-25T16:03:44.496" v="753" actId="2696"/>
        <pc:sldMkLst>
          <pc:docMk/>
          <pc:sldMk cId="383042397" sldId="451"/>
        </pc:sldMkLst>
      </pc:sldChg>
      <pc:sldChg chg="modSp del mod">
        <pc:chgData name="TIM MURNANE" userId="226ff46e8fa8f9c1" providerId="LiveId" clId="{2686068E-D3EB-426F-9088-87EF142A4DAE}" dt="2024-01-25T16:04:09.702" v="759" actId="2696"/>
        <pc:sldMkLst>
          <pc:docMk/>
          <pc:sldMk cId="2521345612" sldId="452"/>
        </pc:sldMkLst>
        <pc:spChg chg="mod">
          <ac:chgData name="TIM MURNANE" userId="226ff46e8fa8f9c1" providerId="LiveId" clId="{2686068E-D3EB-426F-9088-87EF142A4DAE}" dt="2023-12-29T16:56:16.173" v="706" actId="20577"/>
          <ac:spMkLst>
            <pc:docMk/>
            <pc:sldMk cId="2521345612" sldId="452"/>
            <ac:spMk id="3" creationId="{D5776E88-2CB8-9C33-3311-FCAFD2800C32}"/>
          </ac:spMkLst>
        </pc:spChg>
      </pc:sldChg>
      <pc:sldChg chg="modSp del mod">
        <pc:chgData name="TIM MURNANE" userId="226ff46e8fa8f9c1" providerId="LiveId" clId="{2686068E-D3EB-426F-9088-87EF142A4DAE}" dt="2024-01-25T16:04:26.933" v="764" actId="2696"/>
        <pc:sldMkLst>
          <pc:docMk/>
          <pc:sldMk cId="3172600880" sldId="453"/>
        </pc:sldMkLst>
        <pc:spChg chg="mod">
          <ac:chgData name="TIM MURNANE" userId="226ff46e8fa8f9c1" providerId="LiveId" clId="{2686068E-D3EB-426F-9088-87EF142A4DAE}" dt="2023-11-08T17:38:51.551" v="327" actId="20577"/>
          <ac:spMkLst>
            <pc:docMk/>
            <pc:sldMk cId="3172600880" sldId="453"/>
            <ac:spMk id="6" creationId="{33AC44C9-2F0B-8E23-049A-19A825F06481}"/>
          </ac:spMkLst>
        </pc:spChg>
      </pc:sldChg>
      <pc:sldChg chg="del ord">
        <pc:chgData name="TIM MURNANE" userId="226ff46e8fa8f9c1" providerId="LiveId" clId="{2686068E-D3EB-426F-9088-87EF142A4DAE}" dt="2023-11-08T17:59:09.651" v="499" actId="2696"/>
        <pc:sldMkLst>
          <pc:docMk/>
          <pc:sldMk cId="3496995296" sldId="456"/>
        </pc:sldMkLst>
      </pc:sldChg>
      <pc:sldChg chg="del">
        <pc:chgData name="TIM MURNANE" userId="226ff46e8fa8f9c1" providerId="LiveId" clId="{2686068E-D3EB-426F-9088-87EF142A4DAE}" dt="2023-11-08T17:34:24.832" v="240" actId="2696"/>
        <pc:sldMkLst>
          <pc:docMk/>
          <pc:sldMk cId="385843775" sldId="457"/>
        </pc:sldMkLst>
      </pc:sldChg>
      <pc:sldChg chg="del">
        <pc:chgData name="TIM MURNANE" userId="226ff46e8fa8f9c1" providerId="LiveId" clId="{2686068E-D3EB-426F-9088-87EF142A4DAE}" dt="2023-11-08T17:34:28.262" v="241" actId="2696"/>
        <pc:sldMkLst>
          <pc:docMk/>
          <pc:sldMk cId="4061780560" sldId="458"/>
        </pc:sldMkLst>
      </pc:sldChg>
      <pc:sldChg chg="modSp add del mod ord">
        <pc:chgData name="TIM MURNANE" userId="226ff46e8fa8f9c1" providerId="LiveId" clId="{2686068E-D3EB-426F-9088-87EF142A4DAE}" dt="2024-01-25T16:05:10.744" v="768" actId="2696"/>
        <pc:sldMkLst>
          <pc:docMk/>
          <pc:sldMk cId="3426883845" sldId="459"/>
        </pc:sldMkLst>
        <pc:spChg chg="mod">
          <ac:chgData name="TIM MURNANE" userId="226ff46e8fa8f9c1" providerId="LiveId" clId="{2686068E-D3EB-426F-9088-87EF142A4DAE}" dt="2023-11-08T18:00:17.504" v="504" actId="207"/>
          <ac:spMkLst>
            <pc:docMk/>
            <pc:sldMk cId="3426883845" sldId="459"/>
            <ac:spMk id="5" creationId="{89898564-125A-A8EE-FC8F-89BBE28ACE0B}"/>
          </ac:spMkLst>
        </pc:spChg>
      </pc:sldChg>
      <pc:sldChg chg="modSp mod">
        <pc:chgData name="TIM MURNANE" userId="226ff46e8fa8f9c1" providerId="LiveId" clId="{2686068E-D3EB-426F-9088-87EF142A4DAE}" dt="2023-11-08T17:35:09.556" v="271" actId="113"/>
        <pc:sldMkLst>
          <pc:docMk/>
          <pc:sldMk cId="1111068040" sldId="461"/>
        </pc:sldMkLst>
        <pc:spChg chg="mod">
          <ac:chgData name="TIM MURNANE" userId="226ff46e8fa8f9c1" providerId="LiveId" clId="{2686068E-D3EB-426F-9088-87EF142A4DAE}" dt="2023-11-08T17:35:09.556" v="271" actId="113"/>
          <ac:spMkLst>
            <pc:docMk/>
            <pc:sldMk cId="1111068040" sldId="461"/>
            <ac:spMk id="6" creationId="{A633182F-1361-3EC5-0814-613B24BF47C7}"/>
          </ac:spMkLst>
        </pc:spChg>
      </pc:sldChg>
      <pc:sldChg chg="addSp modSp mod modAnim">
        <pc:chgData name="TIM MURNANE" userId="226ff46e8fa8f9c1" providerId="LiveId" clId="{2686068E-D3EB-426F-9088-87EF142A4DAE}" dt="2023-11-08T17:38:03.074" v="276"/>
        <pc:sldMkLst>
          <pc:docMk/>
          <pc:sldMk cId="2415663640" sldId="462"/>
        </pc:sldMkLst>
        <pc:spChg chg="add mod">
          <ac:chgData name="TIM MURNANE" userId="226ff46e8fa8f9c1" providerId="LiveId" clId="{2686068E-D3EB-426F-9088-87EF142A4DAE}" dt="2023-11-08T17:37:58.597" v="275" actId="207"/>
          <ac:spMkLst>
            <pc:docMk/>
            <pc:sldMk cId="2415663640" sldId="462"/>
            <ac:spMk id="5" creationId="{99916BEE-05EB-7680-8A9B-17F8B63A0149}"/>
          </ac:spMkLst>
        </pc:spChg>
        <pc:picChg chg="add">
          <ac:chgData name="TIM MURNANE" userId="226ff46e8fa8f9c1" providerId="LiveId" clId="{2686068E-D3EB-426F-9088-87EF142A4DAE}" dt="2023-11-08T17:37:33.855" v="272" actId="22"/>
          <ac:picMkLst>
            <pc:docMk/>
            <pc:sldMk cId="2415663640" sldId="462"/>
            <ac:picMk id="3" creationId="{B367C8AB-7D97-6051-95A3-6AAA854CB2ED}"/>
          </ac:picMkLst>
        </pc:picChg>
      </pc:sldChg>
      <pc:sldChg chg="addSp modSp mod ord modClrScheme chgLayout">
        <pc:chgData name="TIM MURNANE" userId="226ff46e8fa8f9c1" providerId="LiveId" clId="{2686068E-D3EB-426F-9088-87EF142A4DAE}" dt="2023-11-08T17:50:59.461" v="393"/>
        <pc:sldMkLst>
          <pc:docMk/>
          <pc:sldMk cId="735039285" sldId="463"/>
        </pc:sldMkLst>
        <pc:spChg chg="add mod">
          <ac:chgData name="TIM MURNANE" userId="226ff46e8fa8f9c1" providerId="LiveId" clId="{2686068E-D3EB-426F-9088-87EF142A4DAE}" dt="2023-08-30T02:33:20.379" v="13" actId="122"/>
          <ac:spMkLst>
            <pc:docMk/>
            <pc:sldMk cId="735039285" sldId="463"/>
            <ac:spMk id="2" creationId="{4A345C02-F334-4532-D4E9-F82FCF4A78D7}"/>
          </ac:spMkLst>
        </pc:spChg>
        <pc:spChg chg="add mod">
          <ac:chgData name="TIM MURNANE" userId="226ff46e8fa8f9c1" providerId="LiveId" clId="{2686068E-D3EB-426F-9088-87EF142A4DAE}" dt="2023-08-30T02:35:56.474" v="81" actId="20577"/>
          <ac:spMkLst>
            <pc:docMk/>
            <pc:sldMk cId="735039285" sldId="463"/>
            <ac:spMk id="3" creationId="{901AE994-968D-39D7-0A5E-D6318ED6E4B1}"/>
          </ac:spMkLst>
        </pc:spChg>
      </pc:sldChg>
      <pc:sldChg chg="ord">
        <pc:chgData name="TIM MURNANE" userId="226ff46e8fa8f9c1" providerId="LiveId" clId="{2686068E-D3EB-426F-9088-87EF142A4DAE}" dt="2023-11-08T21:06:27.450" v="533"/>
        <pc:sldMkLst>
          <pc:docMk/>
          <pc:sldMk cId="4229391385" sldId="464"/>
        </pc:sldMkLst>
      </pc:sldChg>
      <pc:sldChg chg="addSp modSp add mod modAnim">
        <pc:chgData name="TIM MURNANE" userId="226ff46e8fa8f9c1" providerId="LiveId" clId="{2686068E-D3EB-426F-9088-87EF142A4DAE}" dt="2023-11-08T17:50:48.726" v="390" actId="22"/>
        <pc:sldMkLst>
          <pc:docMk/>
          <pc:sldMk cId="3402537348" sldId="465"/>
        </pc:sldMkLst>
        <pc:spChg chg="mod">
          <ac:chgData name="TIM MURNANE" userId="226ff46e8fa8f9c1" providerId="LiveId" clId="{2686068E-D3EB-426F-9088-87EF142A4DAE}" dt="2023-08-30T02:35:31.755" v="64" actId="20577"/>
          <ac:spMkLst>
            <pc:docMk/>
            <pc:sldMk cId="3402537348" sldId="465"/>
            <ac:spMk id="4" creationId="{EED168FD-33BE-EDDF-F843-AE9FF32C0C1B}"/>
          </ac:spMkLst>
        </pc:spChg>
        <pc:spChg chg="add mod">
          <ac:chgData name="TIM MURNANE" userId="226ff46e8fa8f9c1" providerId="LiveId" clId="{2686068E-D3EB-426F-9088-87EF142A4DAE}" dt="2023-11-08T17:49:30.454" v="388" actId="207"/>
          <ac:spMkLst>
            <pc:docMk/>
            <pc:sldMk cId="3402537348" sldId="465"/>
            <ac:spMk id="6" creationId="{51000B45-4131-BC00-6F4E-77DA0E8226F5}"/>
          </ac:spMkLst>
        </pc:spChg>
        <pc:picChg chg="add">
          <ac:chgData name="TIM MURNANE" userId="226ff46e8fa8f9c1" providerId="LiveId" clId="{2686068E-D3EB-426F-9088-87EF142A4DAE}" dt="2023-11-08T17:47:14.737" v="328" actId="22"/>
          <ac:picMkLst>
            <pc:docMk/>
            <pc:sldMk cId="3402537348" sldId="465"/>
            <ac:picMk id="3" creationId="{BB38DA2D-73F0-2C42-1861-F0B17DB09A71}"/>
          </ac:picMkLst>
        </pc:picChg>
        <pc:picChg chg="add">
          <ac:chgData name="TIM MURNANE" userId="226ff46e8fa8f9c1" providerId="LiveId" clId="{2686068E-D3EB-426F-9088-87EF142A4DAE}" dt="2023-11-08T17:50:48.726" v="390" actId="22"/>
          <ac:picMkLst>
            <pc:docMk/>
            <pc:sldMk cId="3402537348" sldId="465"/>
            <ac:picMk id="8" creationId="{20F852A0-50C7-22D1-0EAE-12D3D875931F}"/>
          </ac:picMkLst>
        </pc:picChg>
      </pc:sldChg>
      <pc:sldChg chg="addSp delSp modSp new del mod modClrScheme modAnim chgLayout">
        <pc:chgData name="TIM MURNANE" userId="226ff46e8fa8f9c1" providerId="LiveId" clId="{2686068E-D3EB-426F-9088-87EF142A4DAE}" dt="2023-11-08T17:50:52.713" v="391" actId="2696"/>
        <pc:sldMkLst>
          <pc:docMk/>
          <pc:sldMk cId="3806647154" sldId="466"/>
        </pc:sldMkLst>
        <pc:spChg chg="del">
          <ac:chgData name="TIM MURNANE" userId="226ff46e8fa8f9c1" providerId="LiveId" clId="{2686068E-D3EB-426F-9088-87EF142A4DAE}" dt="2023-08-30T02:39:05.532" v="83" actId="700"/>
          <ac:spMkLst>
            <pc:docMk/>
            <pc:sldMk cId="3806647154" sldId="466"/>
            <ac:spMk id="2" creationId="{5DA52CD4-A51C-E5F4-6589-B961484062C0}"/>
          </ac:spMkLst>
        </pc:spChg>
        <pc:spChg chg="del">
          <ac:chgData name="TIM MURNANE" userId="226ff46e8fa8f9c1" providerId="LiveId" clId="{2686068E-D3EB-426F-9088-87EF142A4DAE}" dt="2023-08-30T02:39:05.532" v="83" actId="700"/>
          <ac:spMkLst>
            <pc:docMk/>
            <pc:sldMk cId="3806647154" sldId="466"/>
            <ac:spMk id="3" creationId="{89A67ADA-59CD-9F31-3691-DDC0BAE1D332}"/>
          </ac:spMkLst>
        </pc:spChg>
        <pc:spChg chg="add mod">
          <ac:chgData name="TIM MURNANE" userId="226ff46e8fa8f9c1" providerId="LiveId" clId="{2686068E-D3EB-426F-9088-87EF142A4DAE}" dt="2023-08-30T02:41:10.260" v="89" actId="1076"/>
          <ac:spMkLst>
            <pc:docMk/>
            <pc:sldMk cId="3806647154" sldId="466"/>
            <ac:spMk id="6" creationId="{FC0BE973-5A50-1FC6-4692-2FF50EA56014}"/>
          </ac:spMkLst>
        </pc:spChg>
        <pc:spChg chg="add mod">
          <ac:chgData name="TIM MURNANE" userId="226ff46e8fa8f9c1" providerId="LiveId" clId="{2686068E-D3EB-426F-9088-87EF142A4DAE}" dt="2023-08-30T02:41:29.902" v="91" actId="1076"/>
          <ac:spMkLst>
            <pc:docMk/>
            <pc:sldMk cId="3806647154" sldId="466"/>
            <ac:spMk id="9" creationId="{87714BB4-3059-5FCF-0C3D-B21BD087926B}"/>
          </ac:spMkLst>
        </pc:spChg>
        <pc:picChg chg="add del">
          <ac:chgData name="TIM MURNANE" userId="226ff46e8fa8f9c1" providerId="LiveId" clId="{2686068E-D3EB-426F-9088-87EF142A4DAE}" dt="2023-08-30T02:39:43.754" v="85" actId="22"/>
          <ac:picMkLst>
            <pc:docMk/>
            <pc:sldMk cId="3806647154" sldId="466"/>
            <ac:picMk id="5" creationId="{4EA34A36-289C-5C8D-6639-061E50226689}"/>
          </ac:picMkLst>
        </pc:picChg>
        <pc:picChg chg="add ord">
          <ac:chgData name="TIM MURNANE" userId="226ff46e8fa8f9c1" providerId="LiveId" clId="{2686068E-D3EB-426F-9088-87EF142A4DAE}" dt="2023-08-30T02:41:04.610" v="88" actId="167"/>
          <ac:picMkLst>
            <pc:docMk/>
            <pc:sldMk cId="3806647154" sldId="466"/>
            <ac:picMk id="8" creationId="{8EAEB080-165E-2CC2-1266-2859E0DE7D2C}"/>
          </ac:picMkLst>
        </pc:picChg>
      </pc:sldChg>
      <pc:sldChg chg="addSp modSp new mod modClrScheme chgLayout">
        <pc:chgData name="TIM MURNANE" userId="226ff46e8fa8f9c1" providerId="LiveId" clId="{2686068E-D3EB-426F-9088-87EF142A4DAE}" dt="2024-01-05T17:05:38.773" v="742" actId="20577"/>
        <pc:sldMkLst>
          <pc:docMk/>
          <pc:sldMk cId="3181180348" sldId="467"/>
        </pc:sldMkLst>
        <pc:spChg chg="add mod">
          <ac:chgData name="TIM MURNANE" userId="226ff46e8fa8f9c1" providerId="LiveId" clId="{2686068E-D3EB-426F-9088-87EF142A4DAE}" dt="2023-08-30T02:44:03.101" v="158" actId="20577"/>
          <ac:spMkLst>
            <pc:docMk/>
            <pc:sldMk cId="3181180348" sldId="467"/>
            <ac:spMk id="2" creationId="{8B0E6ED1-70ED-456A-81B8-73345F86A33E}"/>
          </ac:spMkLst>
        </pc:spChg>
        <pc:spChg chg="add mod">
          <ac:chgData name="TIM MURNANE" userId="226ff46e8fa8f9c1" providerId="LiveId" clId="{2686068E-D3EB-426F-9088-87EF142A4DAE}" dt="2024-01-05T17:05:38.773" v="742" actId="20577"/>
          <ac:spMkLst>
            <pc:docMk/>
            <pc:sldMk cId="3181180348" sldId="467"/>
            <ac:spMk id="3" creationId="{8B328CC0-C376-5F3D-BE77-DB882D74ED82}"/>
          </ac:spMkLst>
        </pc:spChg>
      </pc:sldChg>
      <pc:sldChg chg="addSp modSp mod modAnim">
        <pc:chgData name="TIM MURNANE" userId="226ff46e8fa8f9c1" providerId="LiveId" clId="{2686068E-D3EB-426F-9088-87EF142A4DAE}" dt="2023-11-08T17:58:36.255" v="498"/>
        <pc:sldMkLst>
          <pc:docMk/>
          <pc:sldMk cId="2050892327" sldId="468"/>
        </pc:sldMkLst>
        <pc:spChg chg="mod">
          <ac:chgData name="TIM MURNANE" userId="226ff46e8fa8f9c1" providerId="LiveId" clId="{2686068E-D3EB-426F-9088-87EF142A4DAE}" dt="2023-11-08T17:52:09.437" v="396" actId="20577"/>
          <ac:spMkLst>
            <pc:docMk/>
            <pc:sldMk cId="2050892327" sldId="468"/>
            <ac:spMk id="4" creationId="{EED168FD-33BE-EDDF-F843-AE9FF32C0C1B}"/>
          </ac:spMkLst>
        </pc:spChg>
        <pc:spChg chg="add mod">
          <ac:chgData name="TIM MURNANE" userId="226ff46e8fa8f9c1" providerId="LiveId" clId="{2686068E-D3EB-426F-9088-87EF142A4DAE}" dt="2023-11-08T17:57:47.147" v="496" actId="113"/>
          <ac:spMkLst>
            <pc:docMk/>
            <pc:sldMk cId="2050892327" sldId="468"/>
            <ac:spMk id="6" creationId="{5C34003C-23D2-FA3D-3A5A-1C659B6F0347}"/>
          </ac:spMkLst>
        </pc:spChg>
        <pc:picChg chg="add">
          <ac:chgData name="TIM MURNANE" userId="226ff46e8fa8f9c1" providerId="LiveId" clId="{2686068E-D3EB-426F-9088-87EF142A4DAE}" dt="2023-11-08T17:55:14.354" v="400" actId="22"/>
          <ac:picMkLst>
            <pc:docMk/>
            <pc:sldMk cId="2050892327" sldId="468"/>
            <ac:picMk id="3" creationId="{826309EF-F012-2F40-9C4C-627BDCD4348C}"/>
          </ac:picMkLst>
        </pc:picChg>
      </pc:sldChg>
      <pc:sldChg chg="modSp add del mod">
        <pc:chgData name="TIM MURNANE" userId="226ff46e8fa8f9c1" providerId="LiveId" clId="{2686068E-D3EB-426F-9088-87EF142A4DAE}" dt="2023-11-08T21:06:13.730" v="531" actId="20577"/>
        <pc:sldMkLst>
          <pc:docMk/>
          <pc:sldMk cId="3633082104" sldId="469"/>
        </pc:sldMkLst>
        <pc:spChg chg="mod">
          <ac:chgData name="TIM MURNANE" userId="226ff46e8fa8f9c1" providerId="LiveId" clId="{2686068E-D3EB-426F-9088-87EF142A4DAE}" dt="2023-11-08T21:06:13.730" v="531" actId="20577"/>
          <ac:spMkLst>
            <pc:docMk/>
            <pc:sldMk cId="3633082104" sldId="469"/>
            <ac:spMk id="4" creationId="{EED168FD-33BE-EDDF-F843-AE9FF32C0C1B}"/>
          </ac:spMkLst>
        </pc:spChg>
      </pc:sldChg>
      <pc:sldChg chg="addSp delSp modSp new mod modClrScheme modAnim chgLayout">
        <pc:chgData name="TIM MURNANE" userId="226ff46e8fa8f9c1" providerId="LiveId" clId="{2686068E-D3EB-426F-9088-87EF142A4DAE}" dt="2023-11-08T21:20:11.798" v="692" actId="20577"/>
        <pc:sldMkLst>
          <pc:docMk/>
          <pc:sldMk cId="909784211" sldId="470"/>
        </pc:sldMkLst>
        <pc:spChg chg="add del mod ord">
          <ac:chgData name="TIM MURNANE" userId="226ff46e8fa8f9c1" providerId="LiveId" clId="{2686068E-D3EB-426F-9088-87EF142A4DAE}" dt="2023-11-08T21:16:26.301" v="536" actId="700"/>
          <ac:spMkLst>
            <pc:docMk/>
            <pc:sldMk cId="909784211" sldId="470"/>
            <ac:spMk id="2" creationId="{C2507740-0348-8B08-870A-C710252468DA}"/>
          </ac:spMkLst>
        </pc:spChg>
        <pc:spChg chg="add mod ord">
          <ac:chgData name="TIM MURNANE" userId="226ff46e8fa8f9c1" providerId="LiveId" clId="{2686068E-D3EB-426F-9088-87EF142A4DAE}" dt="2023-11-08T21:16:53.762" v="569" actId="122"/>
          <ac:spMkLst>
            <pc:docMk/>
            <pc:sldMk cId="909784211" sldId="470"/>
            <ac:spMk id="3" creationId="{80FAB987-58AF-78AD-17E4-CE12F198C172}"/>
          </ac:spMkLst>
        </pc:spChg>
        <pc:spChg chg="add mod ord">
          <ac:chgData name="TIM MURNANE" userId="226ff46e8fa8f9c1" providerId="LiveId" clId="{2686068E-D3EB-426F-9088-87EF142A4DAE}" dt="2023-11-08T21:20:11.798" v="692" actId="20577"/>
          <ac:spMkLst>
            <pc:docMk/>
            <pc:sldMk cId="909784211" sldId="470"/>
            <ac:spMk id="4" creationId="{CD392680-0764-FF8E-8DBC-4DD9AF72AC83}"/>
          </ac:spMkLst>
        </pc:spChg>
        <pc:picChg chg="add mod">
          <ac:chgData name="TIM MURNANE" userId="226ff46e8fa8f9c1" providerId="LiveId" clId="{2686068E-D3EB-426F-9088-87EF142A4DAE}" dt="2023-11-08T21:19:58.861" v="687" actId="1076"/>
          <ac:picMkLst>
            <pc:docMk/>
            <pc:sldMk cId="909784211" sldId="470"/>
            <ac:picMk id="6" creationId="{54953EC0-00C9-78E6-824B-49EB9A3E0812}"/>
          </ac:picMkLst>
        </pc:picChg>
      </pc:sldChg>
      <pc:sldChg chg="addSp delSp new mod modClrScheme modAnim chgLayout">
        <pc:chgData name="TIM MURNANE" userId="226ff46e8fa8f9c1" providerId="LiveId" clId="{2686068E-D3EB-426F-9088-87EF142A4DAE}" dt="2024-01-07T18:35:50.191" v="747"/>
        <pc:sldMkLst>
          <pc:docMk/>
          <pc:sldMk cId="400229215" sldId="471"/>
        </pc:sldMkLst>
        <pc:spChg chg="del">
          <ac:chgData name="TIM MURNANE" userId="226ff46e8fa8f9c1" providerId="LiveId" clId="{2686068E-D3EB-426F-9088-87EF142A4DAE}" dt="2024-01-07T18:34:35.591" v="744" actId="700"/>
          <ac:spMkLst>
            <pc:docMk/>
            <pc:sldMk cId="400229215" sldId="471"/>
            <ac:spMk id="2" creationId="{04411337-4AA1-C699-685E-0BEEE6E60918}"/>
          </ac:spMkLst>
        </pc:spChg>
        <pc:spChg chg="add">
          <ac:chgData name="TIM MURNANE" userId="226ff46e8fa8f9c1" providerId="LiveId" clId="{2686068E-D3EB-426F-9088-87EF142A4DAE}" dt="2024-01-07T18:35:45.371" v="746" actId="11529"/>
          <ac:spMkLst>
            <pc:docMk/>
            <pc:sldMk cId="400229215" sldId="471"/>
            <ac:spMk id="5" creationId="{AC2C4970-4AD1-1F2E-C4AF-F4DED06F6C3B}"/>
          </ac:spMkLst>
        </pc:spChg>
        <pc:picChg chg="add">
          <ac:chgData name="TIM MURNANE" userId="226ff46e8fa8f9c1" providerId="LiveId" clId="{2686068E-D3EB-426F-9088-87EF142A4DAE}" dt="2024-01-07T18:34:37.998" v="745" actId="22"/>
          <ac:picMkLst>
            <pc:docMk/>
            <pc:sldMk cId="400229215" sldId="471"/>
            <ac:picMk id="4" creationId="{3CAA4DF7-28B6-2D99-285D-BE7367CB24E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E782A-2192-8CB3-E96F-C920FAF9B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7803DF-677D-F3FB-23CF-06479F1CFF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85707-71B6-61AE-B5C7-14DCC15C7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D97C-19DD-4909-A7D8-5F93C9E28DE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596F5-E2DB-DFCF-2D52-A79B72834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BCB1B-884C-861C-9201-1623C6EE3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E49F-2EC6-4303-B591-2605FE98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7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3DD6-F340-FE0D-453C-1144A425B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5D30C-A3C5-9346-89CA-3DFC51BF8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FF0F3-D943-9159-1F70-F559E72F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D97C-19DD-4909-A7D8-5F93C9E28DE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1DCCC-998A-03A3-F406-092A60D80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FF4B4-8E35-5659-8428-50EB8CA47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E49F-2EC6-4303-B591-2605FE98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73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D21440-6AFC-42E4-D013-5415D3AA95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5BEC0-CD15-8963-D584-E74CA02F4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1C9E5-5FE6-8968-011C-79EC99CD8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D97C-19DD-4909-A7D8-5F93C9E28DE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19681-2FC8-29F0-6873-F7F216E9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0057C-C581-3A98-0097-AB4AE388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E49F-2EC6-4303-B591-2605FE98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89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27C6D-5801-862D-967D-6BC3881D9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185D2-7B3A-9D1F-E7C4-DEA9D6A17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83F7B-A352-390A-3B8D-530ED850F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D97C-19DD-4909-A7D8-5F93C9E28DE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2F849-D30F-3235-6113-54EC16B8F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35707-643F-D646-C75A-88C9756CE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E49F-2EC6-4303-B591-2605FE98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5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CE7EA-9FC2-9035-3B6F-09F763CBD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A9CA9-06C1-630D-B0EC-22967A5B6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1FBBF-61E0-C570-C725-E2FAE364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D97C-19DD-4909-A7D8-5F93C9E28DE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7350C-E4E7-73C1-A261-04F7037E4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61E15-5266-6EB6-6B97-13216471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E49F-2EC6-4303-B591-2605FE98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0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C79C-0F8B-A8C3-50BF-DF3A074B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00F441-C69B-F0E6-9599-2C0B9DA96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3F085-1824-A65F-E55A-2C2C1206E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4A381-34F8-B1EB-ACC8-4D2B7B237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D97C-19DD-4909-A7D8-5F93C9E28DE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A17DE-9172-9F2D-9F12-D73FB642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7E85D-611F-EED0-6491-F1A3733B1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E49F-2EC6-4303-B591-2605FE98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91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7CE98-F43A-C135-3B87-3712733AC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D0DAA-B0AB-D4E7-D50B-0204810F8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97407-4D9C-1E2F-7802-C3BC61716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BA74B-52E2-8B4B-61BA-8F008D18B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171256-3BB9-6177-9300-E11A9DC5D2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E315D4-C4D6-DD84-2288-61AFF5AF8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D97C-19DD-4909-A7D8-5F93C9E28DE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BB8965-90FA-8819-B3B3-A9161DC1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15D1DB-957D-0A8B-E566-651B858B7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E49F-2EC6-4303-B591-2605FE98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1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F8D6C-2BA9-EE7C-C74B-A5EFB1575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5073B-CBE4-2C24-878D-561A1F82C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D97C-19DD-4909-A7D8-5F93C9E28DE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7B20D-610C-9976-5520-39ACAA7AF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4E37B-13BC-9CC4-8B47-2B6584A2B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E49F-2EC6-4303-B591-2605FE98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7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46AFB5-6C94-100F-D572-15A7EDCB1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D97C-19DD-4909-A7D8-5F93C9E28DE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FF863-3031-4B76-3C19-67B25A56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0A0A4-1C76-7C21-313D-367FAEA4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E49F-2EC6-4303-B591-2605FE98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82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A484F-8305-D5A7-DE47-70C10FBD0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4A34A-005D-D648-A3E4-E07D3F0A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DF7D4-1FF7-6263-B56D-628F997D0D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C8638-145F-EE39-91FD-AF1D49E17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D97C-19DD-4909-A7D8-5F93C9E28DE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34D44-A990-FDD7-A588-971FCA90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2FEC1-F590-4373-0800-0FDD5B60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E49F-2EC6-4303-B591-2605FE98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15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095FB-AA02-24DD-172E-0BB261E18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70567E-DD00-D38E-E9E5-E7378BA200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3B4BE2-2110-3695-33D7-CA6029121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CB125-D032-E9CD-0AB8-87E3CCE09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D97C-19DD-4909-A7D8-5F93C9E28DE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4B5F4-8120-CCE2-BC90-EE53FB61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45B51-77F5-5A17-AA4C-D0845DEF9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0E49F-2EC6-4303-B591-2605FE98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56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A4425B-C7B3-3B5F-E8A1-CB25E32E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B8F21D-10D2-D5E2-9931-32CE352D3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9F132-B166-5721-CD68-5D4AD5A63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BD97C-19DD-4909-A7D8-5F93C9E28DEC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9D134-79AF-3FE9-D005-00CCF7A61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AE382-586F-7770-6914-19D4EC74A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E0E49F-2EC6-4303-B591-2605FE98B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8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fl.the-peoples-audit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vt.ncsbe.gov/RegLkup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checkmyvote.org/audit-my-addres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5A55704B-8E81-49B5-8722-46322669103E">
            <a:extLst>
              <a:ext uri="{FF2B5EF4-FFF2-40B4-BE49-F238E27FC236}">
                <a16:creationId xmlns:a16="http://schemas.microsoft.com/office/drawing/2014/main" id="{28127065-CB68-14EA-68B5-40ADC93D9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57" y="1186043"/>
            <a:ext cx="5578249" cy="492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7499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D168FD-33BE-EDDF-F843-AE9FF32C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9600" b="1" dirty="0"/>
              <a:t>UPS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98564-125A-A8EE-FC8F-89BBE28AC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82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D168FD-33BE-EDDF-F843-AE9FF32C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9600" b="1" dirty="0"/>
              <a:t>UPS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98564-125A-A8EE-FC8F-89BBE28AC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309EF-F012-2F40-9C4C-627BDCD43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64"/>
            <a:ext cx="12192000" cy="6469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34003C-23D2-FA3D-3A5A-1C659B6F0347}"/>
              </a:ext>
            </a:extLst>
          </p:cNvPr>
          <p:cNvSpPr txBox="1"/>
          <p:nvPr/>
        </p:nvSpPr>
        <p:spPr>
          <a:xfrm>
            <a:off x="650240" y="3078480"/>
            <a:ext cx="3139440" cy="230832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SEARCH ADDRESS OF UPS STORE ON NET</a:t>
            </a:r>
          </a:p>
          <a:p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SCREENSHOT RESULTS TO WORD DOC, SAVE SEND TO LEADER</a:t>
            </a:r>
          </a:p>
        </p:txBody>
      </p:sp>
    </p:spTree>
    <p:extLst>
      <p:ext uri="{BB962C8B-B14F-4D97-AF65-F5344CB8AC3E}">
        <p14:creationId xmlns:p14="http://schemas.microsoft.com/office/powerpoint/2010/main" val="205089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D168FD-33BE-EDDF-F843-AE9FF32C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9600" b="1" dirty="0"/>
              <a:t>COMMERCIAL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98564-125A-A8EE-FC8F-89BBE28AC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8DA2D-73F0-2C42-1861-F0B17DB09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64"/>
            <a:ext cx="12192000" cy="64698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00B45-4131-BC00-6F4E-77DA0E8226F5}"/>
              </a:ext>
            </a:extLst>
          </p:cNvPr>
          <p:cNvSpPr txBox="1"/>
          <p:nvPr/>
        </p:nvSpPr>
        <p:spPr>
          <a:xfrm>
            <a:off x="632097" y="2107831"/>
            <a:ext cx="3135086" cy="39703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SEARCH ADDRESS ON NET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FF0000"/>
                </a:solidFill>
              </a:rPr>
              <a:t>SCREENSHOT, COPY TO WORD DOC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F852A0-50C7-22D1-0EAE-12D3D8759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064"/>
            <a:ext cx="12192000" cy="64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3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45C02-F334-4532-D4E9-F82FCF4A7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SCREENSHOT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1AE994-968D-39D7-0A5E-D6318ED6E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algn="ctr"/>
            <a:r>
              <a:rPr lang="en-US" sz="6000" b="1" dirty="0"/>
              <a:t>PASTE</a:t>
            </a:r>
          </a:p>
          <a:p>
            <a:pPr algn="ctr"/>
            <a:r>
              <a:rPr lang="en-US" sz="6000" b="1" dirty="0"/>
              <a:t>new doc</a:t>
            </a:r>
          </a:p>
          <a:p>
            <a:pPr algn="ctr"/>
            <a:r>
              <a:rPr lang="en-US" sz="6000" b="1" dirty="0"/>
              <a:t>EMAIL TO LEADER</a:t>
            </a:r>
          </a:p>
        </p:txBody>
      </p:sp>
    </p:spTree>
    <p:extLst>
      <p:ext uri="{BB962C8B-B14F-4D97-AF65-F5344CB8AC3E}">
        <p14:creationId xmlns:p14="http://schemas.microsoft.com/office/powerpoint/2010/main" val="735039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D168FD-33BE-EDDF-F843-AE9FF32C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9600" b="1" dirty="0"/>
              <a:t>NCOA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98564-125A-A8EE-FC8F-89BBE28AC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FIND EX-BUCKEYES WHO ARE VOTING IN THEIR NEW STATE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8838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C445B9-9927-7322-1890-F76613542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64"/>
            <a:ext cx="12192000" cy="64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22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CC7024-4F9B-CB2C-2E31-F2D3B7C86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64"/>
            <a:ext cx="12192000" cy="646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71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73BA7-12B7-D394-4020-10360CBC4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WE CAN FIND VOTER INFORMATION IN </a:t>
            </a:r>
            <a:br>
              <a:rPr lang="en-US" b="1" dirty="0"/>
            </a:br>
            <a:r>
              <a:rPr lang="en-US" b="1" dirty="0"/>
              <a:t>3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2341-21FC-46A1-5780-025455536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FLORIDA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NORTH CAROLINA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MICHIGAN</a:t>
            </a:r>
          </a:p>
        </p:txBody>
      </p:sp>
      <p:pic>
        <p:nvPicPr>
          <p:cNvPr id="4" name="5A55704B-8E81-49B5-8722-46322669103E">
            <a:extLst>
              <a:ext uri="{FF2B5EF4-FFF2-40B4-BE49-F238E27FC236}">
                <a16:creationId xmlns:a16="http://schemas.microsoft.com/office/drawing/2014/main" id="{31B442C0-8688-9DD6-88AF-D03792AAE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161" y="4401952"/>
            <a:ext cx="2011679" cy="177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896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19E-7DBE-6C0E-894F-7FDA65E32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FLORIDA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0305F-8776-1BC9-C0B2-5F6FF3DAC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to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https://fl.the-peoples-audit.org/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9256EE-5309-2A49-969F-844758920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515" y="2566422"/>
            <a:ext cx="7664970" cy="406753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647B75C-04CD-05D4-BB9C-21F918CFB573}"/>
              </a:ext>
            </a:extLst>
          </p:cNvPr>
          <p:cNvSpPr/>
          <p:nvPr/>
        </p:nvSpPr>
        <p:spPr>
          <a:xfrm>
            <a:off x="2743200" y="5092700"/>
            <a:ext cx="1955800" cy="3175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5A55704B-8E81-49B5-8722-46322669103E">
            <a:extLst>
              <a:ext uri="{FF2B5EF4-FFF2-40B4-BE49-F238E27FC236}">
                <a16:creationId xmlns:a16="http://schemas.microsoft.com/office/drawing/2014/main" id="{CEABA940-92D2-DE52-2D06-FC1F08CF2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9083"/>
            <a:ext cx="2011679" cy="177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8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0416C-DB52-2711-00E2-E46A66F41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869FC10-C5AF-89D4-504C-896EE2AED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817" y="318453"/>
            <a:ext cx="11372605" cy="6035048"/>
          </a:xfrm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642F7511-3E25-2AE0-2D42-D4E2E67C4ABC}"/>
              </a:ext>
            </a:extLst>
          </p:cNvPr>
          <p:cNvSpPr/>
          <p:nvPr/>
        </p:nvSpPr>
        <p:spPr>
          <a:xfrm>
            <a:off x="2153920" y="2757174"/>
            <a:ext cx="650240" cy="25298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99BB8E57-636E-FA83-1CF5-C28AB5C7AC9F}"/>
              </a:ext>
            </a:extLst>
          </p:cNvPr>
          <p:cNvSpPr/>
          <p:nvPr/>
        </p:nvSpPr>
        <p:spPr>
          <a:xfrm>
            <a:off x="4551680" y="2757174"/>
            <a:ext cx="650240" cy="25298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3BCF54D9-800F-F2D6-F77B-65F05D36D59B}"/>
              </a:ext>
            </a:extLst>
          </p:cNvPr>
          <p:cNvSpPr/>
          <p:nvPr/>
        </p:nvSpPr>
        <p:spPr>
          <a:xfrm>
            <a:off x="10830560" y="2828294"/>
            <a:ext cx="650240" cy="25298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9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3A990-4246-0EA6-1EA3-256CE4560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HOW TO SCREENSHOT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482D7-C15B-58CF-366D-6D3E469932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SCREENSHOT takes a photo of whatever is on your computer screen.</a:t>
            </a:r>
          </a:p>
          <a:p>
            <a:r>
              <a:rPr lang="en-US" dirty="0"/>
              <a:t>Most computers SCREENSHOT by pressing 2 keys at the same time</a:t>
            </a:r>
          </a:p>
          <a:p>
            <a:pPr lvl="1"/>
            <a:r>
              <a:rPr lang="en-US" dirty="0"/>
              <a:t>ALT</a:t>
            </a:r>
          </a:p>
          <a:p>
            <a:pPr lvl="1"/>
            <a:r>
              <a:rPr lang="en-US" dirty="0"/>
              <a:t>PRT SCR</a:t>
            </a:r>
          </a:p>
        </p:txBody>
      </p:sp>
      <p:pic>
        <p:nvPicPr>
          <p:cNvPr id="5" name="Picture 4" descr="A computer keyboard with a cord&#10;&#10;Description automatically generated">
            <a:extLst>
              <a:ext uri="{FF2B5EF4-FFF2-40B4-BE49-F238E27FC236}">
                <a16:creationId xmlns:a16="http://schemas.microsoft.com/office/drawing/2014/main" id="{828FE7C9-84F6-DE93-7A78-99210FB94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015" y="3296445"/>
            <a:ext cx="6547658" cy="3472754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2B80BA77-73EE-5881-3E24-35C6D315A245}"/>
              </a:ext>
            </a:extLst>
          </p:cNvPr>
          <p:cNvSpPr/>
          <p:nvPr/>
        </p:nvSpPr>
        <p:spPr>
          <a:xfrm>
            <a:off x="6096000" y="6118167"/>
            <a:ext cx="304800" cy="103077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E2A60E0F-3FF7-2D3B-DC4A-D8E1EEA3E594}"/>
              </a:ext>
            </a:extLst>
          </p:cNvPr>
          <p:cNvSpPr/>
          <p:nvPr/>
        </p:nvSpPr>
        <p:spPr>
          <a:xfrm>
            <a:off x="9227127" y="3798916"/>
            <a:ext cx="332509" cy="70658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5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C740B4-3408-536B-FC36-23F0A2636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460" y="495899"/>
            <a:ext cx="10981830" cy="582767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4CE233A0-4C96-20D7-524D-DC6FEC322D67}"/>
              </a:ext>
            </a:extLst>
          </p:cNvPr>
          <p:cNvSpPr/>
          <p:nvPr/>
        </p:nvSpPr>
        <p:spPr>
          <a:xfrm>
            <a:off x="314960" y="4693920"/>
            <a:ext cx="1920240" cy="7213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2E613D-DCC7-5288-A8AF-30797587D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414" y="3548380"/>
            <a:ext cx="2090945" cy="22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06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F2A894-9593-607B-F8C6-CC737FAB4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" y="102624"/>
            <a:ext cx="12192000" cy="6469871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1FB26A7-F2B6-3223-7DFB-BC293FE02DE9}"/>
              </a:ext>
            </a:extLst>
          </p:cNvPr>
          <p:cNvSpPr/>
          <p:nvPr/>
        </p:nvSpPr>
        <p:spPr>
          <a:xfrm>
            <a:off x="1158240" y="3967479"/>
            <a:ext cx="1920240" cy="7213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Free Smiley Face Emoji Transparent Background, Download Free Smiley ...">
            <a:extLst>
              <a:ext uri="{FF2B5EF4-FFF2-40B4-BE49-F238E27FC236}">
                <a16:creationId xmlns:a16="http://schemas.microsoft.com/office/drawing/2014/main" id="{5F880222-027B-E25D-D2DD-68734A872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075" y="3429000"/>
            <a:ext cx="2041092" cy="1798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2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19E-7DBE-6C0E-894F-7FDA65E32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FLORIDA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0305F-8776-1BC9-C0B2-5F6FF3DAC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SCREENSHOT ONTO WORD DOC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SEND TO TEAM LEADER</a:t>
            </a:r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KEEP EACH STATE INFORMATION SEPERATE</a:t>
            </a:r>
          </a:p>
        </p:txBody>
      </p:sp>
      <p:pic>
        <p:nvPicPr>
          <p:cNvPr id="7" name="5A55704B-8E81-49B5-8722-46322669103E">
            <a:extLst>
              <a:ext uri="{FF2B5EF4-FFF2-40B4-BE49-F238E27FC236}">
                <a16:creationId xmlns:a16="http://schemas.microsoft.com/office/drawing/2014/main" id="{CEABA940-92D2-DE52-2D06-FC1F08CF2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9083"/>
            <a:ext cx="2011679" cy="177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903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19E-7DBE-6C0E-894F-7FDA65E32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NORTH CAROLINA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0305F-8776-1BC9-C0B2-5F6FF3DAC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to </a:t>
            </a:r>
            <a:r>
              <a:rPr lang="en-US" dirty="0">
                <a:hlinkClick r:id="rId2"/>
              </a:rPr>
              <a:t>Voter Search (ncsbe.gov)</a:t>
            </a:r>
            <a:endParaRPr lang="en-US" dirty="0"/>
          </a:p>
        </p:txBody>
      </p:sp>
      <p:pic>
        <p:nvPicPr>
          <p:cNvPr id="7" name="5A55704B-8E81-49B5-8722-46322669103E">
            <a:extLst>
              <a:ext uri="{FF2B5EF4-FFF2-40B4-BE49-F238E27FC236}">
                <a16:creationId xmlns:a16="http://schemas.microsoft.com/office/drawing/2014/main" id="{CEABA940-92D2-DE52-2D06-FC1F08CF2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9083"/>
            <a:ext cx="2011679" cy="177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A19306-6048-D9BB-01D2-1F8676442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606" y="2340712"/>
            <a:ext cx="8215411" cy="435963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647B75C-04CD-05D4-BB9C-21F918CFB573}"/>
              </a:ext>
            </a:extLst>
          </p:cNvPr>
          <p:cNvSpPr/>
          <p:nvPr/>
        </p:nvSpPr>
        <p:spPr>
          <a:xfrm>
            <a:off x="2648606" y="4104728"/>
            <a:ext cx="1955800" cy="3175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A798622E-46B5-8784-135E-FD8D5CDF29A9}"/>
              </a:ext>
            </a:extLst>
          </p:cNvPr>
          <p:cNvSpPr/>
          <p:nvPr/>
        </p:nvSpPr>
        <p:spPr>
          <a:xfrm>
            <a:off x="2648606" y="5539390"/>
            <a:ext cx="1955800" cy="3175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5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E6242A-4BE0-99CA-A37F-AE7F4B605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64"/>
            <a:ext cx="12192000" cy="6469871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D8E7F165-79C2-3340-8FF7-9E3395703CB7}"/>
              </a:ext>
            </a:extLst>
          </p:cNvPr>
          <p:cNvSpPr/>
          <p:nvPr/>
        </p:nvSpPr>
        <p:spPr>
          <a:xfrm>
            <a:off x="2804160" y="3529334"/>
            <a:ext cx="650240" cy="25298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9AC8D9B5-C58F-5FAA-79FC-22AB8D348732}"/>
              </a:ext>
            </a:extLst>
          </p:cNvPr>
          <p:cNvSpPr/>
          <p:nvPr/>
        </p:nvSpPr>
        <p:spPr>
          <a:xfrm>
            <a:off x="5242560" y="3428999"/>
            <a:ext cx="650240" cy="25298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F6E7AD31-6B54-E4A4-AC39-634F14A2CAE6}"/>
              </a:ext>
            </a:extLst>
          </p:cNvPr>
          <p:cNvSpPr/>
          <p:nvPr/>
        </p:nvSpPr>
        <p:spPr>
          <a:xfrm>
            <a:off x="7680960" y="3428999"/>
            <a:ext cx="650240" cy="25298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1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E06D3-A24A-C0D4-2C0E-517C1F239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64"/>
            <a:ext cx="12192000" cy="6469871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8ADF8D7B-E755-CE46-EA2B-7552D99A8C4E}"/>
              </a:ext>
            </a:extLst>
          </p:cNvPr>
          <p:cNvSpPr/>
          <p:nvPr/>
        </p:nvSpPr>
        <p:spPr>
          <a:xfrm>
            <a:off x="4389120" y="3891280"/>
            <a:ext cx="680720" cy="200152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ACC7A-D9B2-5DFF-FF0D-BFCA41681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64"/>
            <a:ext cx="12192000" cy="6469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B5210D-936A-033B-52F7-1CE3C7656886}"/>
              </a:ext>
            </a:extLst>
          </p:cNvPr>
          <p:cNvSpPr txBox="1"/>
          <p:nvPr/>
        </p:nvSpPr>
        <p:spPr>
          <a:xfrm>
            <a:off x="3423920" y="3053080"/>
            <a:ext cx="772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TAKE A SCREENSHOT HERE, PASTE TO WORD DOC,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 THEN SCROLL TO THE BOTTOM</a:t>
            </a:r>
          </a:p>
        </p:txBody>
      </p:sp>
    </p:spTree>
    <p:extLst>
      <p:ext uri="{BB962C8B-B14F-4D97-AF65-F5344CB8AC3E}">
        <p14:creationId xmlns:p14="http://schemas.microsoft.com/office/powerpoint/2010/main" val="198439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DF4E40-54E5-BF5B-C22D-FEC3CE687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194064"/>
            <a:ext cx="12192000" cy="6469871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2B413044-34CF-E2C4-4EDC-0D917961F6B1}"/>
              </a:ext>
            </a:extLst>
          </p:cNvPr>
          <p:cNvSpPr/>
          <p:nvPr/>
        </p:nvSpPr>
        <p:spPr>
          <a:xfrm>
            <a:off x="1300480" y="2885440"/>
            <a:ext cx="1026160" cy="22961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512A7-D1A3-50AC-B52D-B668E83B39F1}"/>
              </a:ext>
            </a:extLst>
          </p:cNvPr>
          <p:cNvSpPr txBox="1"/>
          <p:nvPr/>
        </p:nvSpPr>
        <p:spPr>
          <a:xfrm>
            <a:off x="4074160" y="2560320"/>
            <a:ext cx="665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TAKE ANOTHER SCREENSHOT HERE, PASTE TO SAME 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WORD DOC,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4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SAVE THAT WORD DOC, SEND TO LEADER</a:t>
            </a:r>
            <a:endParaRPr lang="en-US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 descr="Free Smiley Face Emoji Transparent Background, Download Free Smiley ...">
            <a:extLst>
              <a:ext uri="{FF2B5EF4-FFF2-40B4-BE49-F238E27FC236}">
                <a16:creationId xmlns:a16="http://schemas.microsoft.com/office/drawing/2014/main" id="{F0E8865B-0C7B-1386-FA11-0132E304F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48" y="1087121"/>
            <a:ext cx="2041092" cy="1798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5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A19E-7DBE-6C0E-894F-7FDA65E32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MICHIGAN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0305F-8776-1BC9-C0B2-5F6FF3DAC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 to </a:t>
            </a:r>
            <a:r>
              <a:rPr lang="en-US" dirty="0">
                <a:hlinkClick r:id="rId2"/>
              </a:rPr>
              <a:t>Check My Vote</a:t>
            </a:r>
            <a:endParaRPr lang="en-US" dirty="0"/>
          </a:p>
        </p:txBody>
      </p:sp>
      <p:pic>
        <p:nvPicPr>
          <p:cNvPr id="7" name="5A55704B-8E81-49B5-8722-46322669103E">
            <a:extLst>
              <a:ext uri="{FF2B5EF4-FFF2-40B4-BE49-F238E27FC236}">
                <a16:creationId xmlns:a16="http://schemas.microsoft.com/office/drawing/2014/main" id="{CEABA940-92D2-DE52-2D06-FC1F08CF2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9083"/>
            <a:ext cx="2011679" cy="177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D0547E-328E-B840-5C48-67F85D606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5040" y="2312597"/>
            <a:ext cx="8564880" cy="454508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647B75C-04CD-05D4-BB9C-21F918CFB573}"/>
              </a:ext>
            </a:extLst>
          </p:cNvPr>
          <p:cNvSpPr/>
          <p:nvPr/>
        </p:nvSpPr>
        <p:spPr>
          <a:xfrm>
            <a:off x="2184400" y="4585139"/>
            <a:ext cx="1955800" cy="3175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0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FBC213-5DFC-C25D-50FE-8D8CE2680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64"/>
            <a:ext cx="12192000" cy="6469871"/>
          </a:xfrm>
          <a:prstGeom prst="rect">
            <a:avLst/>
          </a:prstGeom>
        </p:spPr>
      </p:pic>
      <p:sp>
        <p:nvSpPr>
          <p:cNvPr id="6" name="Arrow: Up 5">
            <a:extLst>
              <a:ext uri="{FF2B5EF4-FFF2-40B4-BE49-F238E27FC236}">
                <a16:creationId xmlns:a16="http://schemas.microsoft.com/office/drawing/2014/main" id="{B8A3757A-6517-CCBC-B58A-525D5CDF1ECF}"/>
              </a:ext>
            </a:extLst>
          </p:cNvPr>
          <p:cNvSpPr/>
          <p:nvPr/>
        </p:nvSpPr>
        <p:spPr>
          <a:xfrm>
            <a:off x="7579360" y="3783334"/>
            <a:ext cx="650240" cy="25298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AA07B103-9F1D-15F0-058D-FE41AD1A0923}"/>
              </a:ext>
            </a:extLst>
          </p:cNvPr>
          <p:cNvSpPr/>
          <p:nvPr/>
        </p:nvSpPr>
        <p:spPr>
          <a:xfrm>
            <a:off x="5770880" y="3783334"/>
            <a:ext cx="650240" cy="25298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A2BCA648-3910-9799-CD20-275FEFF5E848}"/>
              </a:ext>
            </a:extLst>
          </p:cNvPr>
          <p:cNvSpPr/>
          <p:nvPr/>
        </p:nvSpPr>
        <p:spPr>
          <a:xfrm>
            <a:off x="8534400" y="3783334"/>
            <a:ext cx="650240" cy="25298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B1B63-A4FF-B146-7BC5-9284401A1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HOW TO PASTE ON WORD DOC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76D45-0E3C-4522-379E-8489C4678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IMMEDIATELY after you SCREENSHOT</a:t>
            </a:r>
          </a:p>
          <a:p>
            <a:r>
              <a:rPr lang="en-US" dirty="0"/>
              <a:t>Go to open WORD doc</a:t>
            </a:r>
          </a:p>
          <a:p>
            <a:r>
              <a:rPr lang="en-US" dirty="0"/>
              <a:t>Right click mouse or pad</a:t>
            </a:r>
          </a:p>
          <a:p>
            <a:r>
              <a:rPr lang="en-US" dirty="0"/>
              <a:t>Select PASTE</a:t>
            </a:r>
          </a:p>
          <a:p>
            <a:r>
              <a:rPr lang="en-US" dirty="0"/>
              <a:t>Your SCREENSHOT should appear</a:t>
            </a:r>
          </a:p>
          <a:p>
            <a:r>
              <a:rPr lang="en-US" dirty="0"/>
              <a:t>Keep PASTING SCREENSHOTS to WORD doc</a:t>
            </a:r>
          </a:p>
          <a:p>
            <a:r>
              <a:rPr lang="en-US" dirty="0"/>
              <a:t>After you finish WORD doc, SAVE with your initials and date (only spaces)</a:t>
            </a:r>
          </a:p>
          <a:p>
            <a:r>
              <a:rPr lang="en-US" dirty="0"/>
              <a:t>Email doc to leader</a:t>
            </a:r>
          </a:p>
        </p:txBody>
      </p:sp>
    </p:spTree>
    <p:extLst>
      <p:ext uri="{BB962C8B-B14F-4D97-AF65-F5344CB8AC3E}">
        <p14:creationId xmlns:p14="http://schemas.microsoft.com/office/powerpoint/2010/main" val="18002941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96113-F9F0-2EBF-0625-1565A5A3A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64"/>
            <a:ext cx="12192000" cy="6469871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2F99AB7-059C-CF92-759B-E103B213CC10}"/>
              </a:ext>
            </a:extLst>
          </p:cNvPr>
          <p:cNvSpPr/>
          <p:nvPr/>
        </p:nvSpPr>
        <p:spPr>
          <a:xfrm>
            <a:off x="-582274" y="2204808"/>
            <a:ext cx="1955800" cy="3175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D6D8564-95A1-7AFF-21CB-E557BA38F59C}"/>
              </a:ext>
            </a:extLst>
          </p:cNvPr>
          <p:cNvSpPr/>
          <p:nvPr/>
        </p:nvSpPr>
        <p:spPr>
          <a:xfrm>
            <a:off x="-653394" y="2926168"/>
            <a:ext cx="1955800" cy="3175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6C68704-C71D-6F28-3CE8-D2E819AF5D06}"/>
              </a:ext>
            </a:extLst>
          </p:cNvPr>
          <p:cNvSpPr/>
          <p:nvPr/>
        </p:nvSpPr>
        <p:spPr>
          <a:xfrm>
            <a:off x="-653394" y="3374477"/>
            <a:ext cx="1955800" cy="3175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9AE104E-8B13-EDE2-BD4B-B0BFA45AD6DF}"/>
              </a:ext>
            </a:extLst>
          </p:cNvPr>
          <p:cNvSpPr/>
          <p:nvPr/>
        </p:nvSpPr>
        <p:spPr>
          <a:xfrm>
            <a:off x="-582274" y="1767928"/>
            <a:ext cx="1955800" cy="3175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FC53887-AFB2-B61C-7CB6-3D3046B058EE}"/>
              </a:ext>
            </a:extLst>
          </p:cNvPr>
          <p:cNvSpPr/>
          <p:nvPr/>
        </p:nvSpPr>
        <p:spPr>
          <a:xfrm>
            <a:off x="-653394" y="4116871"/>
            <a:ext cx="1955800" cy="3175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D3B8BE5B-5F2B-19F4-DE98-CDC8401ADCF9}"/>
              </a:ext>
            </a:extLst>
          </p:cNvPr>
          <p:cNvSpPr/>
          <p:nvPr/>
        </p:nvSpPr>
        <p:spPr>
          <a:xfrm>
            <a:off x="7904480" y="2268307"/>
            <a:ext cx="650240" cy="25298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E5483756-8F74-3793-22BD-6343C1D1FA58}"/>
              </a:ext>
            </a:extLst>
          </p:cNvPr>
          <p:cNvSpPr/>
          <p:nvPr/>
        </p:nvSpPr>
        <p:spPr>
          <a:xfrm>
            <a:off x="4155440" y="2268307"/>
            <a:ext cx="650240" cy="252984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7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182D9-0167-4DE5-A2E6-5008266A2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64"/>
            <a:ext cx="12192000" cy="6469871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3D588F05-296A-48C0-F32D-DDE92CA3DCC2}"/>
              </a:ext>
            </a:extLst>
          </p:cNvPr>
          <p:cNvSpPr/>
          <p:nvPr/>
        </p:nvSpPr>
        <p:spPr>
          <a:xfrm>
            <a:off x="6746240" y="2819399"/>
            <a:ext cx="1920240" cy="7213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Free Smiley Face Emoji Transparent Background, Download Free Smiley ...">
            <a:extLst>
              <a:ext uri="{FF2B5EF4-FFF2-40B4-BE49-F238E27FC236}">
                <a16:creationId xmlns:a16="http://schemas.microsoft.com/office/drawing/2014/main" id="{54625FA6-A6B9-D54D-749B-5BCCAEE09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3997960"/>
            <a:ext cx="2041092" cy="17983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AECAAC-99F0-680E-6455-68E660F8B866}"/>
              </a:ext>
            </a:extLst>
          </p:cNvPr>
          <p:cNvSpPr txBox="1"/>
          <p:nvPr/>
        </p:nvSpPr>
        <p:spPr>
          <a:xfrm>
            <a:off x="6096000" y="3997960"/>
            <a:ext cx="4734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TAKE SCREENSHOT HERE, PASTE TO 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WORD DOC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SAVE THAT WORD DOC, SEND TO LEADER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43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E22F3-91AD-AB08-596F-4A9D55F2A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 WILL BE SENDING THIS TRAINING POWERPOINT TO ALL COUNTY LEADERS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122013-965D-F1F4-6780-F4640E9F4F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If you want your own copy, email</a:t>
            </a:r>
          </a:p>
          <a:p>
            <a:pPr algn="ctr"/>
            <a:endParaRPr lang="en-US" sz="4000" dirty="0">
              <a:solidFill>
                <a:srgbClr val="FF0000"/>
              </a:solidFill>
            </a:endParaRPr>
          </a:p>
          <a:p>
            <a:pPr algn="ctr"/>
            <a:r>
              <a:rPr lang="en-US" sz="4000" dirty="0">
                <a:solidFill>
                  <a:srgbClr val="FF0000"/>
                </a:solidFill>
              </a:rPr>
              <a:t>tpmurnane66@charter.net</a:t>
            </a:r>
          </a:p>
        </p:txBody>
      </p:sp>
      <p:pic>
        <p:nvPicPr>
          <p:cNvPr id="4" name="5A55704B-8E81-49B5-8722-46322669103E">
            <a:extLst>
              <a:ext uri="{FF2B5EF4-FFF2-40B4-BE49-F238E27FC236}">
                <a16:creationId xmlns:a16="http://schemas.microsoft.com/office/drawing/2014/main" id="{46230547-E514-C540-302B-A4DADFE47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64"/>
            <a:ext cx="2682240" cy="236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466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E6ED1-70ED-456A-81B8-73345F86A3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CHECK WITH </a:t>
            </a:r>
            <a:r>
              <a:rPr lang="en-US" b="1"/>
              <a:t>YOUR COUNTY </a:t>
            </a:r>
            <a:r>
              <a:rPr lang="en-US" b="1" dirty="0"/>
              <a:t>TASK FORCE LEADER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328CC0-C376-5F3D-BE77-DB882D74ED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highlight>
                  <a:srgbClr val="00FF00"/>
                </a:highlight>
              </a:rPr>
              <a:t>Tim Murnane</a:t>
            </a:r>
          </a:p>
          <a:p>
            <a:r>
              <a:rPr lang="en-US" sz="3600" dirty="0">
                <a:highlight>
                  <a:srgbClr val="00FF00"/>
                </a:highlight>
              </a:rPr>
              <a:t>tpmurnane66@charter.net</a:t>
            </a:r>
          </a:p>
        </p:txBody>
      </p:sp>
    </p:spTree>
    <p:extLst>
      <p:ext uri="{BB962C8B-B14F-4D97-AF65-F5344CB8AC3E}">
        <p14:creationId xmlns:p14="http://schemas.microsoft.com/office/powerpoint/2010/main" val="3181180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D168FD-33BE-EDDF-F843-AE9FF32C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9600" b="1" dirty="0"/>
              <a:t>ANGELS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98564-125A-A8EE-FC8F-89BBE28AC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265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33182F-1361-3EC5-0814-613B24BF4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 TO YOUR COUNTY </a:t>
            </a:r>
            <a:r>
              <a:rPr lang="en-US" b="1" dirty="0">
                <a:solidFill>
                  <a:srgbClr val="92D050"/>
                </a:solidFill>
              </a:rPr>
              <a:t>ANGELS</a:t>
            </a:r>
            <a:r>
              <a:rPr lang="en-US" dirty="0"/>
              <a:t> PAGE ON SPREADSHEET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84792B-5336-B5DD-34B4-CCBDE6D54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685" y="1866861"/>
            <a:ext cx="8937171" cy="474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68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AA4DF7-28B6-2D99-285D-BE7367CB2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64"/>
            <a:ext cx="12192000" cy="6469871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C2C4970-4AD1-1F2E-C4AF-F4DED06F6C3B}"/>
              </a:ext>
            </a:extLst>
          </p:cNvPr>
          <p:cNvSpPr/>
          <p:nvPr/>
        </p:nvSpPr>
        <p:spPr>
          <a:xfrm>
            <a:off x="968829" y="3091543"/>
            <a:ext cx="1393371" cy="11430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F9EC72-E95F-03F9-129C-C85A5BC2C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064"/>
            <a:ext cx="12192000" cy="64698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67C8AB-7D97-6051-95A3-6AAA854CB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064"/>
            <a:ext cx="12192000" cy="6469871"/>
          </a:xfrm>
          <a:prstGeom prst="rect">
            <a:avLst/>
          </a:prstGeom>
        </p:spPr>
      </p:pic>
      <p:sp>
        <p:nvSpPr>
          <p:cNvPr id="5" name="Arrow: Up 4">
            <a:extLst>
              <a:ext uri="{FF2B5EF4-FFF2-40B4-BE49-F238E27FC236}">
                <a16:creationId xmlns:a16="http://schemas.microsoft.com/office/drawing/2014/main" id="{99916BEE-05EB-7680-8A9B-17F8B63A0149}"/>
              </a:ext>
            </a:extLst>
          </p:cNvPr>
          <p:cNvSpPr/>
          <p:nvPr/>
        </p:nvSpPr>
        <p:spPr>
          <a:xfrm>
            <a:off x="2253343" y="4865914"/>
            <a:ext cx="1077686" cy="138248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66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51CDF5B5-954F-085F-089E-34E4DB59C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20" y="932721"/>
            <a:ext cx="9883042" cy="524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91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FAB987-58AF-78AD-17E4-CE12F198C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IF ANGEL NOT ON FINDAGRAVE?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92680-0764-FF8E-8DBC-4DD9AF72A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Obituary</a:t>
            </a:r>
          </a:p>
          <a:p>
            <a:pPr lvl="1"/>
            <a:r>
              <a:rPr lang="en-US" dirty="0"/>
              <a:t>In search bar enter</a:t>
            </a:r>
          </a:p>
          <a:p>
            <a:pPr lvl="2"/>
            <a:r>
              <a:rPr lang="en-US" dirty="0"/>
              <a:t>Name</a:t>
            </a:r>
          </a:p>
          <a:p>
            <a:pPr lvl="2"/>
            <a:r>
              <a:rPr lang="en-US" dirty="0"/>
              <a:t>City</a:t>
            </a:r>
          </a:p>
          <a:p>
            <a:pPr lvl="2"/>
            <a:r>
              <a:rPr lang="en-US" dirty="0"/>
              <a:t>Obituary</a:t>
            </a:r>
          </a:p>
          <a:p>
            <a:pPr lvl="2"/>
            <a:endParaRPr lang="en-US" dirty="0"/>
          </a:p>
          <a:p>
            <a:pPr lvl="1"/>
            <a:r>
              <a:rPr lang="en-US"/>
              <a:t>Screenshot</a:t>
            </a:r>
          </a:p>
          <a:p>
            <a:pPr lvl="1"/>
            <a:r>
              <a:rPr lang="en-US" dirty="0"/>
              <a:t>add to WORD doc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53EC0-00C9-78E6-824B-49EB9A3E0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749" y="2323399"/>
            <a:ext cx="7561251" cy="385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8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6047</TotalTime>
  <Words>306</Words>
  <Application>Microsoft Office PowerPoint</Application>
  <PresentationFormat>Widescreen</PresentationFormat>
  <Paragraphs>75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HOW TO SCREENSHOT</vt:lpstr>
      <vt:lpstr>HOW TO PASTE ON WORD DOC</vt:lpstr>
      <vt:lpstr>ANGELS</vt:lpstr>
      <vt:lpstr>GO TO YOUR COUNTY ANGELS PAGE ON SPREADSHEET</vt:lpstr>
      <vt:lpstr>PowerPoint Presentation</vt:lpstr>
      <vt:lpstr>PowerPoint Presentation</vt:lpstr>
      <vt:lpstr>PowerPoint Presentation</vt:lpstr>
      <vt:lpstr>WHAT IF ANGEL NOT ON FINDAGRAVE?</vt:lpstr>
      <vt:lpstr>UPS</vt:lpstr>
      <vt:lpstr>UPS</vt:lpstr>
      <vt:lpstr>COMMERCIAL</vt:lpstr>
      <vt:lpstr>SCREENSHOT</vt:lpstr>
      <vt:lpstr>NCOA</vt:lpstr>
      <vt:lpstr>PowerPoint Presentation</vt:lpstr>
      <vt:lpstr>PowerPoint Presentation</vt:lpstr>
      <vt:lpstr>WE CAN FIND VOTER INFORMATION IN  3 STATES</vt:lpstr>
      <vt:lpstr>FLORIDA</vt:lpstr>
      <vt:lpstr>PowerPoint Presentation</vt:lpstr>
      <vt:lpstr>PowerPoint Presentation</vt:lpstr>
      <vt:lpstr>PowerPoint Presentation</vt:lpstr>
      <vt:lpstr>FLORIDA</vt:lpstr>
      <vt:lpstr>NORTH CAROLINA</vt:lpstr>
      <vt:lpstr>PowerPoint Presentation</vt:lpstr>
      <vt:lpstr>PowerPoint Presentation</vt:lpstr>
      <vt:lpstr>PowerPoint Presentation</vt:lpstr>
      <vt:lpstr>PowerPoint Presentation</vt:lpstr>
      <vt:lpstr>MICHIGAN</vt:lpstr>
      <vt:lpstr>PowerPoint Presentation</vt:lpstr>
      <vt:lpstr>PowerPoint Presentation</vt:lpstr>
      <vt:lpstr>PowerPoint Presentation</vt:lpstr>
      <vt:lpstr>I WILL BE SENDING THIS TRAINING POWERPOINT TO ALL COUNTY LEADERS</vt:lpstr>
      <vt:lpstr>CHECK WITH YOUR COUNTY TASK FORCE LEADER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MURNANE</dc:creator>
  <cp:lastModifiedBy>TIM MURNANE</cp:lastModifiedBy>
  <cp:revision>1</cp:revision>
  <dcterms:created xsi:type="dcterms:W3CDTF">2023-08-29T21:24:02Z</dcterms:created>
  <dcterms:modified xsi:type="dcterms:W3CDTF">2024-01-25T16:05:20Z</dcterms:modified>
</cp:coreProperties>
</file>